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82" r:id="rId16"/>
    <p:sldId id="269" r:id="rId17"/>
    <p:sldId id="270" r:id="rId18"/>
    <p:sldId id="271" r:id="rId19"/>
    <p:sldId id="279" r:id="rId20"/>
    <p:sldId id="272" r:id="rId21"/>
    <p:sldId id="273" r:id="rId22"/>
    <p:sldId id="281" r:id="rId23"/>
    <p:sldId id="274" r:id="rId24"/>
    <p:sldId id="275" r:id="rId25"/>
    <p:sldId id="276" r:id="rId26"/>
    <p:sldId id="277" r:id="rId27"/>
    <p:sldId id="278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4B71F-1F59-4204-8A53-AAB268A9C89A}" type="datetimeFigureOut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4AC9A-EF72-4276-B73E-BA7E78380F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976AE-ABD2-4566-815A-BE46CA8E27EC}" type="datetimeFigureOut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CC8C7-7E4E-4DE2-BD69-94DA6B1AD3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22598-2A05-410B-B700-6163AF311519}" type="datetimeFigureOut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E40EB-D21D-4675-A66D-FF3B6C653F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1A907-86DB-4672-B68E-86F26C51096D}" type="datetimeFigureOut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A7F6D-9D69-4F76-A4BA-48F193AD91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5D272-B2C0-454A-AAF0-58DDA580FBE4}" type="datetimeFigureOut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BB505-893E-4CC2-AD8F-BF078F45C1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CF34E-572B-4E33-AEC8-4F69AD82FDF7}" type="datetimeFigureOut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EE743-6081-42C1-A26A-AE5588A99B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AAE7F-C194-49F2-859E-E69B72925112}" type="datetimeFigureOut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680A3-EE64-4856-B2CE-9DEE518ECF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66648-2720-468B-871A-DB608CDEAFD7}" type="datetimeFigureOut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4EE48-DE5C-4A78-AF7E-4478B8E61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5AC82-E438-440B-AAEE-EC5C992FDC8B}" type="datetimeFigureOut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995FF-2FFB-416A-AAF5-1C4851AB5E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78B55-22D7-471C-BCC9-6933BFFD6795}" type="datetimeFigureOut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8A88A-B06A-4BDC-832F-7211C74371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8F82C-FE09-443D-92A0-3A997E003B96}" type="datetimeFigureOut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CDD273-87C4-464D-B2EC-90163DEC6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C010EB-D35F-40C8-A9A5-8C311E42FC69}" type="datetimeFigureOut">
              <a:rPr lang="en-US"/>
              <a:pPr>
                <a:defRPr/>
              </a:pPr>
              <a:t>10/26/2010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226DAD-259E-4124-9262-3963A24778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5" r:id="rId2"/>
    <p:sldLayoutId id="2147483684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5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Title of online </a:t>
            </a:r>
            <a:r>
              <a:rPr lang="en-US" dirty="0" err="1" smtClean="0"/>
              <a:t>vocab</a:t>
            </a:r>
            <a:r>
              <a:rPr lang="en-US" dirty="0" smtClean="0"/>
              <a:t> book Ch. 12</a:t>
            </a:r>
            <a:endParaRPr lang="en-US" dirty="0"/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r>
              <a:rPr lang="en-US" dirty="0" smtClean="0"/>
              <a:t>Name:</a:t>
            </a:r>
          </a:p>
          <a:p>
            <a:pPr marR="0"/>
            <a:r>
              <a:rPr lang="en-US" dirty="0" smtClean="0"/>
              <a:t>Block:</a:t>
            </a:r>
          </a:p>
          <a:p>
            <a:pPr marR="0"/>
            <a:r>
              <a:rPr lang="en-US" smtClean="0"/>
              <a:t>Date: </a:t>
            </a:r>
            <a:endParaRPr lang="en-US" dirty="0" smtClean="0"/>
          </a:p>
          <a:p>
            <a:pPr marR="0"/>
            <a:endParaRPr lang="en-US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(Word)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1905000"/>
          </a:xfrm>
        </p:spPr>
        <p:txBody>
          <a:bodyPr/>
          <a:lstStyle/>
          <a:p>
            <a:r>
              <a:rPr lang="en-US" smtClean="0"/>
              <a:t>(Definition)</a:t>
            </a:r>
          </a:p>
        </p:txBody>
      </p:sp>
      <p:sp>
        <p:nvSpPr>
          <p:cNvPr id="14340" name="Content Placeholder 2"/>
          <p:cNvSpPr txBox="1">
            <a:spLocks/>
          </p:cNvSpPr>
          <p:nvPr/>
        </p:nvSpPr>
        <p:spPr bwMode="auto">
          <a:xfrm>
            <a:off x="609600" y="3886200"/>
            <a:ext cx="8229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onstantia" pitchFamily="18" charset="0"/>
              </a:rPr>
              <a:t>(Example)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(Word)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1905000"/>
          </a:xfrm>
        </p:spPr>
        <p:txBody>
          <a:bodyPr/>
          <a:lstStyle/>
          <a:p>
            <a:r>
              <a:rPr lang="en-US" smtClean="0"/>
              <a:t>(Definition)</a:t>
            </a:r>
          </a:p>
        </p:txBody>
      </p:sp>
      <p:sp>
        <p:nvSpPr>
          <p:cNvPr id="15364" name="Content Placeholder 2"/>
          <p:cNvSpPr txBox="1">
            <a:spLocks/>
          </p:cNvSpPr>
          <p:nvPr/>
        </p:nvSpPr>
        <p:spPr bwMode="auto">
          <a:xfrm>
            <a:off x="609600" y="3886200"/>
            <a:ext cx="8229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onstantia" pitchFamily="18" charset="0"/>
              </a:rPr>
              <a:t>(Example)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(Word)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1905000"/>
          </a:xfrm>
        </p:spPr>
        <p:txBody>
          <a:bodyPr/>
          <a:lstStyle/>
          <a:p>
            <a:r>
              <a:rPr lang="en-US" smtClean="0"/>
              <a:t>(Definition)</a:t>
            </a:r>
          </a:p>
        </p:txBody>
      </p:sp>
      <p:sp>
        <p:nvSpPr>
          <p:cNvPr id="16388" name="Content Placeholder 2"/>
          <p:cNvSpPr txBox="1">
            <a:spLocks/>
          </p:cNvSpPr>
          <p:nvPr/>
        </p:nvSpPr>
        <p:spPr bwMode="auto">
          <a:xfrm>
            <a:off x="609600" y="3886200"/>
            <a:ext cx="8229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onstantia" pitchFamily="18" charset="0"/>
              </a:rPr>
              <a:t>(Example)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(Word)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1905000"/>
          </a:xfrm>
        </p:spPr>
        <p:txBody>
          <a:bodyPr/>
          <a:lstStyle/>
          <a:p>
            <a:r>
              <a:rPr lang="en-US" smtClean="0"/>
              <a:t>(Definition)</a:t>
            </a:r>
          </a:p>
        </p:txBody>
      </p:sp>
      <p:sp>
        <p:nvSpPr>
          <p:cNvPr id="17412" name="Content Placeholder 2"/>
          <p:cNvSpPr txBox="1">
            <a:spLocks/>
          </p:cNvSpPr>
          <p:nvPr/>
        </p:nvSpPr>
        <p:spPr bwMode="auto">
          <a:xfrm>
            <a:off x="609600" y="3886200"/>
            <a:ext cx="8229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onstantia" pitchFamily="18" charset="0"/>
              </a:rPr>
              <a:t>(Example)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(Word)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1905000"/>
          </a:xfrm>
        </p:spPr>
        <p:txBody>
          <a:bodyPr/>
          <a:lstStyle/>
          <a:p>
            <a:r>
              <a:rPr lang="en-US" smtClean="0"/>
              <a:t>(Definition)</a:t>
            </a:r>
          </a:p>
        </p:txBody>
      </p:sp>
      <p:sp>
        <p:nvSpPr>
          <p:cNvPr id="18436" name="Content Placeholder 2"/>
          <p:cNvSpPr txBox="1">
            <a:spLocks/>
          </p:cNvSpPr>
          <p:nvPr/>
        </p:nvSpPr>
        <p:spPr bwMode="auto">
          <a:xfrm>
            <a:off x="609600" y="3886200"/>
            <a:ext cx="8229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onstantia" pitchFamily="18" charset="0"/>
              </a:rPr>
              <a:t>(Example)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27058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62400" y="2362200"/>
            <a:ext cx="1371600" cy="36988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2">
                  <a:lumMod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2819400"/>
            <a:ext cx="1371600" cy="36988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2">
                  <a:lumMod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76600" y="4419600"/>
            <a:ext cx="2209800" cy="36988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2">
                  <a:lumMod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Ch. 12.2 vocabulary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(Word)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1905000"/>
          </a:xfrm>
        </p:spPr>
        <p:txBody>
          <a:bodyPr/>
          <a:lstStyle/>
          <a:p>
            <a:r>
              <a:rPr lang="en-US" smtClean="0"/>
              <a:t>(Definition)</a:t>
            </a:r>
          </a:p>
        </p:txBody>
      </p:sp>
      <p:sp>
        <p:nvSpPr>
          <p:cNvPr id="20484" name="Content Placeholder 2"/>
          <p:cNvSpPr txBox="1">
            <a:spLocks/>
          </p:cNvSpPr>
          <p:nvPr/>
        </p:nvSpPr>
        <p:spPr bwMode="auto">
          <a:xfrm>
            <a:off x="609600" y="3886200"/>
            <a:ext cx="8229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onstantia" pitchFamily="18" charset="0"/>
              </a:rPr>
              <a:t>(Example)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(Word)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1905000"/>
          </a:xfrm>
        </p:spPr>
        <p:txBody>
          <a:bodyPr/>
          <a:lstStyle/>
          <a:p>
            <a:r>
              <a:rPr lang="en-US" smtClean="0"/>
              <a:t>(Definition)</a:t>
            </a:r>
          </a:p>
        </p:txBody>
      </p:sp>
      <p:sp>
        <p:nvSpPr>
          <p:cNvPr id="21508" name="Content Placeholder 2"/>
          <p:cNvSpPr txBox="1">
            <a:spLocks/>
          </p:cNvSpPr>
          <p:nvPr/>
        </p:nvSpPr>
        <p:spPr bwMode="auto">
          <a:xfrm>
            <a:off x="609600" y="3886200"/>
            <a:ext cx="8229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onstantia" pitchFamily="18" charset="0"/>
              </a:rPr>
              <a:t>(Example)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(Word)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1905000"/>
          </a:xfrm>
        </p:spPr>
        <p:txBody>
          <a:bodyPr/>
          <a:lstStyle/>
          <a:p>
            <a:r>
              <a:rPr lang="en-US" smtClean="0"/>
              <a:t>(Definition)</a:t>
            </a:r>
          </a:p>
        </p:txBody>
      </p:sp>
      <p:sp>
        <p:nvSpPr>
          <p:cNvPr id="22532" name="Content Placeholder 2"/>
          <p:cNvSpPr txBox="1">
            <a:spLocks/>
          </p:cNvSpPr>
          <p:nvPr/>
        </p:nvSpPr>
        <p:spPr bwMode="auto">
          <a:xfrm>
            <a:off x="609600" y="3886200"/>
            <a:ext cx="8229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onstantia" pitchFamily="18" charset="0"/>
              </a:rPr>
              <a:t>(Example)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27058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b="1" smtClean="0"/>
              <a:t>Ch. 12.3 vocabulary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43200" y="3962400"/>
            <a:ext cx="2209800" cy="36988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24952" y="3124200"/>
            <a:ext cx="1371600" cy="36988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9800" y="3048000"/>
            <a:ext cx="1371600" cy="36988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27058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28600"/>
            <a:ext cx="7772400" cy="136245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Ch 12.1 vocabulary </a:t>
            </a:r>
            <a:endParaRPr/>
          </a:p>
        </p:txBody>
      </p:sp>
      <p:sp>
        <p:nvSpPr>
          <p:cNvPr id="18" name="TextBox 17"/>
          <p:cNvSpPr txBox="1"/>
          <p:nvPr/>
        </p:nvSpPr>
        <p:spPr>
          <a:xfrm>
            <a:off x="990600" y="2819400"/>
            <a:ext cx="2209800" cy="36988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lumMod val="25000"/>
                  </a:schemeClr>
                </a:solidFill>
                <a:latin typeface="+mn-lt"/>
                <a:cs typeface="+mn-cs"/>
              </a:rPr>
              <a:t>force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86000" y="1828800"/>
            <a:ext cx="1371600" cy="36988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2">
                  <a:lumMod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7200" y="1752600"/>
            <a:ext cx="1371600" cy="36988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2">
                  <a:lumMod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62600" y="1676400"/>
            <a:ext cx="1676400" cy="36988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2">
                  <a:lumMod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91000" y="5029200"/>
            <a:ext cx="2209800" cy="36988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lumMod val="25000"/>
                  </a:schemeClr>
                </a:solidFill>
                <a:latin typeface="+mn-lt"/>
                <a:cs typeface="+mn-cs"/>
              </a:rPr>
              <a:t>Projectile motion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781800" y="3886200"/>
            <a:ext cx="1447800" cy="36988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tx2">
                    <a:lumMod val="25000"/>
                  </a:schemeClr>
                </a:solidFill>
                <a:latin typeface="+mn-lt"/>
                <a:cs typeface="+mn-cs"/>
              </a:rPr>
              <a:t>sdf</a:t>
            </a:r>
            <a:endParaRPr lang="en-US" dirty="0">
              <a:solidFill>
                <a:schemeClr val="tx2">
                  <a:lumMod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76400" y="3657600"/>
            <a:ext cx="2209800" cy="36988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>
                <a:solidFill>
                  <a:schemeClr val="tx2">
                    <a:lumMod val="25000"/>
                  </a:schemeClr>
                </a:solidFill>
                <a:latin typeface="+mn-lt"/>
                <a:cs typeface="+mn-cs"/>
              </a:rPr>
              <a:t>\</a:t>
            </a:r>
            <a:endParaRPr lang="en-US" dirty="0">
              <a:solidFill>
                <a:schemeClr val="tx2">
                  <a:lumMod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114800" y="2514600"/>
            <a:ext cx="2209800" cy="36988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lumMod val="25000"/>
                  </a:schemeClr>
                </a:solidFill>
                <a:latin typeface="+mn-lt"/>
                <a:cs typeface="+mn-cs"/>
              </a:rPr>
              <a:t>friction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14400" y="5181600"/>
            <a:ext cx="1600200" cy="36988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2">
                  <a:lumMod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7200" y="4343400"/>
            <a:ext cx="1676400" cy="36988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2">
                  <a:lumMod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2209800"/>
            <a:ext cx="1676400" cy="36988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2">
                  <a:lumMod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10400" y="2971800"/>
            <a:ext cx="1600200" cy="36988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2">
                  <a:lumMod val="2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(Word)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1905000"/>
          </a:xfrm>
        </p:spPr>
        <p:txBody>
          <a:bodyPr/>
          <a:lstStyle/>
          <a:p>
            <a:r>
              <a:rPr lang="en-US" smtClean="0"/>
              <a:t>(Definition)</a:t>
            </a:r>
          </a:p>
        </p:txBody>
      </p:sp>
      <p:sp>
        <p:nvSpPr>
          <p:cNvPr id="24580" name="Content Placeholder 2"/>
          <p:cNvSpPr txBox="1">
            <a:spLocks/>
          </p:cNvSpPr>
          <p:nvPr/>
        </p:nvSpPr>
        <p:spPr bwMode="auto">
          <a:xfrm>
            <a:off x="609600" y="3886200"/>
            <a:ext cx="8229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onstantia" pitchFamily="18" charset="0"/>
              </a:rPr>
              <a:t>(Example)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(Word)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1905000"/>
          </a:xfrm>
        </p:spPr>
        <p:txBody>
          <a:bodyPr/>
          <a:lstStyle/>
          <a:p>
            <a:r>
              <a:rPr lang="en-US" smtClean="0"/>
              <a:t>(Definition)</a:t>
            </a:r>
          </a:p>
        </p:txBody>
      </p:sp>
      <p:sp>
        <p:nvSpPr>
          <p:cNvPr id="25604" name="Content Placeholder 2"/>
          <p:cNvSpPr txBox="1">
            <a:spLocks/>
          </p:cNvSpPr>
          <p:nvPr/>
        </p:nvSpPr>
        <p:spPr bwMode="auto">
          <a:xfrm>
            <a:off x="609600" y="3886200"/>
            <a:ext cx="8229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onstantia" pitchFamily="18" charset="0"/>
              </a:rPr>
              <a:t>(Example)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27058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b="1" smtClean="0"/>
              <a:t>Ch. 12.4 vocabulary</a:t>
            </a:r>
            <a:endParaRPr lang="en-US" smtClean="0"/>
          </a:p>
        </p:txBody>
      </p:sp>
      <p:sp>
        <p:nvSpPr>
          <p:cNvPr id="4" name="TextBox 3"/>
          <p:cNvSpPr txBox="1"/>
          <p:nvPr/>
        </p:nvSpPr>
        <p:spPr>
          <a:xfrm>
            <a:off x="1066800" y="2971800"/>
            <a:ext cx="2209800" cy="36988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9800" y="2057400"/>
            <a:ext cx="1371600" cy="36988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133600"/>
            <a:ext cx="1371600" cy="36988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4572000"/>
            <a:ext cx="2209800" cy="36988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43400" y="2971800"/>
            <a:ext cx="2209800" cy="36988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(Word)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1905000"/>
          </a:xfrm>
        </p:spPr>
        <p:txBody>
          <a:bodyPr/>
          <a:lstStyle/>
          <a:p>
            <a:r>
              <a:rPr lang="en-US" smtClean="0"/>
              <a:t>(Definition)</a:t>
            </a:r>
          </a:p>
        </p:txBody>
      </p:sp>
      <p:sp>
        <p:nvSpPr>
          <p:cNvPr id="27652" name="Content Placeholder 2"/>
          <p:cNvSpPr txBox="1">
            <a:spLocks/>
          </p:cNvSpPr>
          <p:nvPr/>
        </p:nvSpPr>
        <p:spPr bwMode="auto">
          <a:xfrm>
            <a:off x="609600" y="3886200"/>
            <a:ext cx="8229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onstantia" pitchFamily="18" charset="0"/>
              </a:rPr>
              <a:t>(Example)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(Word)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1905000"/>
          </a:xfrm>
        </p:spPr>
        <p:txBody>
          <a:bodyPr/>
          <a:lstStyle/>
          <a:p>
            <a:r>
              <a:rPr lang="en-US" smtClean="0"/>
              <a:t>(Definition)</a:t>
            </a:r>
          </a:p>
        </p:txBody>
      </p:sp>
      <p:sp>
        <p:nvSpPr>
          <p:cNvPr id="28676" name="Content Placeholder 2"/>
          <p:cNvSpPr txBox="1">
            <a:spLocks/>
          </p:cNvSpPr>
          <p:nvPr/>
        </p:nvSpPr>
        <p:spPr bwMode="auto">
          <a:xfrm>
            <a:off x="609600" y="3886200"/>
            <a:ext cx="8229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onstantia" pitchFamily="18" charset="0"/>
              </a:rPr>
              <a:t>(Example)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(Word)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1905000"/>
          </a:xfrm>
        </p:spPr>
        <p:txBody>
          <a:bodyPr/>
          <a:lstStyle/>
          <a:p>
            <a:r>
              <a:rPr lang="en-US" smtClean="0"/>
              <a:t>(Definition)</a:t>
            </a:r>
          </a:p>
        </p:txBody>
      </p:sp>
      <p:sp>
        <p:nvSpPr>
          <p:cNvPr id="29700" name="Content Placeholder 2"/>
          <p:cNvSpPr txBox="1">
            <a:spLocks/>
          </p:cNvSpPr>
          <p:nvPr/>
        </p:nvSpPr>
        <p:spPr bwMode="auto">
          <a:xfrm>
            <a:off x="609600" y="3886200"/>
            <a:ext cx="8229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onstantia" pitchFamily="18" charset="0"/>
              </a:rPr>
              <a:t>(Example)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(Word)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1905000"/>
          </a:xfrm>
        </p:spPr>
        <p:txBody>
          <a:bodyPr/>
          <a:lstStyle/>
          <a:p>
            <a:r>
              <a:rPr lang="en-US" smtClean="0"/>
              <a:t>(Definition)</a:t>
            </a:r>
          </a:p>
        </p:txBody>
      </p:sp>
      <p:sp>
        <p:nvSpPr>
          <p:cNvPr id="30724" name="Content Placeholder 2"/>
          <p:cNvSpPr txBox="1">
            <a:spLocks/>
          </p:cNvSpPr>
          <p:nvPr/>
        </p:nvSpPr>
        <p:spPr bwMode="auto">
          <a:xfrm>
            <a:off x="609600" y="3886200"/>
            <a:ext cx="8229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onstantia" pitchFamily="18" charset="0"/>
              </a:rPr>
              <a:t>(Example)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(Word)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1905000"/>
          </a:xfrm>
        </p:spPr>
        <p:txBody>
          <a:bodyPr/>
          <a:lstStyle/>
          <a:p>
            <a:r>
              <a:rPr lang="en-US" smtClean="0"/>
              <a:t>(Definition)</a:t>
            </a:r>
          </a:p>
        </p:txBody>
      </p:sp>
      <p:sp>
        <p:nvSpPr>
          <p:cNvPr id="31748" name="Content Placeholder 2"/>
          <p:cNvSpPr txBox="1">
            <a:spLocks/>
          </p:cNvSpPr>
          <p:nvPr/>
        </p:nvSpPr>
        <p:spPr bwMode="auto">
          <a:xfrm>
            <a:off x="609600" y="3886200"/>
            <a:ext cx="8229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onstantia" pitchFamily="18" charset="0"/>
              </a:rPr>
              <a:t>(Example)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(Word)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1905000"/>
          </a:xfrm>
        </p:spPr>
        <p:txBody>
          <a:bodyPr/>
          <a:lstStyle/>
          <a:p>
            <a:r>
              <a:rPr lang="en-US" smtClean="0"/>
              <a:t>(Definition)</a:t>
            </a:r>
          </a:p>
        </p:txBody>
      </p:sp>
      <p:sp>
        <p:nvSpPr>
          <p:cNvPr id="7172" name="Content Placeholder 2"/>
          <p:cNvSpPr txBox="1">
            <a:spLocks/>
          </p:cNvSpPr>
          <p:nvPr/>
        </p:nvSpPr>
        <p:spPr bwMode="auto">
          <a:xfrm>
            <a:off x="609600" y="3886200"/>
            <a:ext cx="8229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onstantia" pitchFamily="18" charset="0"/>
              </a:rPr>
              <a:t>(Example)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(Word)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1905000"/>
          </a:xfrm>
        </p:spPr>
        <p:txBody>
          <a:bodyPr/>
          <a:lstStyle/>
          <a:p>
            <a:r>
              <a:rPr lang="en-US" smtClean="0"/>
              <a:t>(Definition)</a:t>
            </a:r>
          </a:p>
        </p:txBody>
      </p:sp>
      <p:sp>
        <p:nvSpPr>
          <p:cNvPr id="8196" name="Content Placeholder 2"/>
          <p:cNvSpPr txBox="1">
            <a:spLocks/>
          </p:cNvSpPr>
          <p:nvPr/>
        </p:nvSpPr>
        <p:spPr bwMode="auto">
          <a:xfrm>
            <a:off x="609600" y="3886200"/>
            <a:ext cx="8229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onstantia" pitchFamily="18" charset="0"/>
              </a:rPr>
              <a:t>(Example)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(Word)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1905000"/>
          </a:xfrm>
        </p:spPr>
        <p:txBody>
          <a:bodyPr/>
          <a:lstStyle/>
          <a:p>
            <a:r>
              <a:rPr lang="en-US" smtClean="0"/>
              <a:t>(Definition)</a:t>
            </a:r>
          </a:p>
        </p:txBody>
      </p:sp>
      <p:sp>
        <p:nvSpPr>
          <p:cNvPr id="9220" name="Content Placeholder 2"/>
          <p:cNvSpPr txBox="1">
            <a:spLocks/>
          </p:cNvSpPr>
          <p:nvPr/>
        </p:nvSpPr>
        <p:spPr bwMode="auto">
          <a:xfrm>
            <a:off x="609600" y="3886200"/>
            <a:ext cx="8229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onstantia" pitchFamily="18" charset="0"/>
              </a:rPr>
              <a:t>(Example)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(Word)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1905000"/>
          </a:xfrm>
        </p:spPr>
        <p:txBody>
          <a:bodyPr/>
          <a:lstStyle/>
          <a:p>
            <a:r>
              <a:rPr lang="en-US" smtClean="0"/>
              <a:t>(Definition)</a:t>
            </a:r>
          </a:p>
        </p:txBody>
      </p:sp>
      <p:sp>
        <p:nvSpPr>
          <p:cNvPr id="10244" name="Content Placeholder 2"/>
          <p:cNvSpPr txBox="1">
            <a:spLocks/>
          </p:cNvSpPr>
          <p:nvPr/>
        </p:nvSpPr>
        <p:spPr bwMode="auto">
          <a:xfrm>
            <a:off x="609600" y="3886200"/>
            <a:ext cx="8229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onstantia" pitchFamily="18" charset="0"/>
              </a:rPr>
              <a:t>(Example)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(Word)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1905000"/>
          </a:xfrm>
        </p:spPr>
        <p:txBody>
          <a:bodyPr/>
          <a:lstStyle/>
          <a:p>
            <a:r>
              <a:rPr lang="en-US" smtClean="0"/>
              <a:t>(Definition)</a:t>
            </a:r>
          </a:p>
        </p:txBody>
      </p:sp>
      <p:sp>
        <p:nvSpPr>
          <p:cNvPr id="11268" name="Content Placeholder 2"/>
          <p:cNvSpPr txBox="1">
            <a:spLocks/>
          </p:cNvSpPr>
          <p:nvPr/>
        </p:nvSpPr>
        <p:spPr bwMode="auto">
          <a:xfrm>
            <a:off x="609600" y="3886200"/>
            <a:ext cx="8229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onstantia" pitchFamily="18" charset="0"/>
              </a:rPr>
              <a:t>(Example)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(Word)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1905000"/>
          </a:xfrm>
        </p:spPr>
        <p:txBody>
          <a:bodyPr/>
          <a:lstStyle/>
          <a:p>
            <a:r>
              <a:rPr lang="en-US" smtClean="0"/>
              <a:t>(Definition)</a:t>
            </a:r>
          </a:p>
        </p:txBody>
      </p:sp>
      <p:sp>
        <p:nvSpPr>
          <p:cNvPr id="12292" name="Content Placeholder 2"/>
          <p:cNvSpPr txBox="1">
            <a:spLocks/>
          </p:cNvSpPr>
          <p:nvPr/>
        </p:nvSpPr>
        <p:spPr bwMode="auto">
          <a:xfrm>
            <a:off x="609600" y="3886200"/>
            <a:ext cx="8229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onstantia" pitchFamily="18" charset="0"/>
              </a:rPr>
              <a:t>(Example)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(Word)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1905000"/>
          </a:xfrm>
        </p:spPr>
        <p:txBody>
          <a:bodyPr/>
          <a:lstStyle/>
          <a:p>
            <a:r>
              <a:rPr lang="en-US" smtClean="0"/>
              <a:t>(Definition)</a:t>
            </a:r>
          </a:p>
        </p:txBody>
      </p:sp>
      <p:sp>
        <p:nvSpPr>
          <p:cNvPr id="13316" name="Content Placeholder 2"/>
          <p:cNvSpPr txBox="1">
            <a:spLocks/>
          </p:cNvSpPr>
          <p:nvPr/>
        </p:nvSpPr>
        <p:spPr bwMode="auto">
          <a:xfrm>
            <a:off x="609600" y="3886200"/>
            <a:ext cx="8229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onstantia" pitchFamily="18" charset="0"/>
              </a:rPr>
              <a:t>(Example)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</TotalTime>
  <Words>233</Words>
  <Application>Microsoft Office PowerPoint</Application>
  <PresentationFormat>On-screen Show (4:3)</PresentationFormat>
  <Paragraphs>79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Flow</vt:lpstr>
      <vt:lpstr>Title of online vocab book Ch. 12</vt:lpstr>
      <vt:lpstr>Ch 12.1 vocabulary </vt:lpstr>
      <vt:lpstr>(Word)</vt:lpstr>
      <vt:lpstr>(Word)</vt:lpstr>
      <vt:lpstr>(Word)</vt:lpstr>
      <vt:lpstr>(Word)</vt:lpstr>
      <vt:lpstr>(Word)</vt:lpstr>
      <vt:lpstr>(Word)</vt:lpstr>
      <vt:lpstr>(Word)</vt:lpstr>
      <vt:lpstr>(Word)</vt:lpstr>
      <vt:lpstr>(Word)</vt:lpstr>
      <vt:lpstr>(Word)</vt:lpstr>
      <vt:lpstr>(Word)</vt:lpstr>
      <vt:lpstr>(Word)</vt:lpstr>
      <vt:lpstr>Ch. 12.2 vocabulary</vt:lpstr>
      <vt:lpstr>(Word)</vt:lpstr>
      <vt:lpstr>(Word)</vt:lpstr>
      <vt:lpstr>(Word)</vt:lpstr>
      <vt:lpstr>Ch. 12.3 vocabulary</vt:lpstr>
      <vt:lpstr>(Word)</vt:lpstr>
      <vt:lpstr>(Word)</vt:lpstr>
      <vt:lpstr>Ch. 12.4 vocabulary</vt:lpstr>
      <vt:lpstr>(Word)</vt:lpstr>
      <vt:lpstr>(Word)</vt:lpstr>
      <vt:lpstr>(Word)</vt:lpstr>
      <vt:lpstr>(Word)</vt:lpstr>
      <vt:lpstr>(Word)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online vocab book Ch. 12</dc:title>
  <dc:creator>Cetta</dc:creator>
  <cp:lastModifiedBy>Cetta</cp:lastModifiedBy>
  <cp:revision>7</cp:revision>
  <dcterms:created xsi:type="dcterms:W3CDTF">2010-10-27T02:33:17Z</dcterms:created>
  <dcterms:modified xsi:type="dcterms:W3CDTF">2010-10-27T03:04:40Z</dcterms:modified>
</cp:coreProperties>
</file>